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59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4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4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2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5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7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0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6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9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4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4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BB68-A26E-4283-9A6E-012586C59F4E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4C785-62A2-43D3-9730-805230578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7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23C71F-8A13-4931-A763-4F9A70E77D2C}"/>
              </a:ext>
            </a:extLst>
          </p:cNvPr>
          <p:cNvSpPr txBox="1">
            <a:spLocks/>
          </p:cNvSpPr>
          <p:nvPr/>
        </p:nvSpPr>
        <p:spPr>
          <a:xfrm>
            <a:off x="560400" y="2980086"/>
            <a:ext cx="11330246" cy="611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영상처리 실제 프로젝트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차량 검출 프로그램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93620" y="6066263"/>
            <a:ext cx="428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산업인공지능학과 </a:t>
            </a:r>
            <a:r>
              <a:rPr lang="en-US" altLang="ko-KR" dirty="0" smtClean="0"/>
              <a:t>2023254009 </a:t>
            </a:r>
            <a:r>
              <a:rPr lang="ko-KR" altLang="en-US" dirty="0" smtClean="0"/>
              <a:t>최현동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13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3156303"/>
            <a:ext cx="5925377" cy="2410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10" y="5708819"/>
            <a:ext cx="2953162" cy="781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6050" y="428625"/>
            <a:ext cx="5124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프로그램 구현에 필요한 변수를 전역 변수로 선언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split Function</a:t>
            </a:r>
            <a:br>
              <a:rPr lang="en-US" altLang="ko-KR" dirty="0" smtClean="0"/>
            </a:br>
            <a:r>
              <a:rPr lang="en-US" altLang="ko-KR" dirty="0" smtClean="0"/>
              <a:t>  : Result Image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검출결과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txt </a:t>
            </a:r>
            <a:r>
              <a:rPr lang="ko-KR" altLang="en-US" dirty="0" smtClean="0"/>
              <a:t>파일을 저장을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Path Parsing</a:t>
            </a:r>
            <a:r>
              <a:rPr lang="ko-KR" altLang="en-US" dirty="0" smtClean="0"/>
              <a:t>을 위한 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compare Function</a:t>
            </a:r>
            <a:br>
              <a:rPr lang="en-US" altLang="ko-KR" dirty="0" smtClean="0"/>
            </a:br>
            <a:r>
              <a:rPr lang="en-US" altLang="ko-KR" dirty="0" smtClean="0"/>
              <a:t>  : </a:t>
            </a:r>
            <a:r>
              <a:rPr lang="ko-KR" altLang="en-US" dirty="0" err="1" smtClean="0"/>
              <a:t>검출결과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area </a:t>
            </a:r>
            <a:r>
              <a:rPr lang="ko-KR" altLang="en-US" dirty="0" smtClean="0"/>
              <a:t>오름차순 정렬을 위한 함수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10" y="246280"/>
            <a:ext cx="262926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48375" y="171568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HSV </a:t>
            </a:r>
            <a:r>
              <a:rPr lang="ko-KR" altLang="en-US" dirty="0" smtClean="0"/>
              <a:t>모델에서 차량 검출 </a:t>
            </a:r>
            <a:r>
              <a:rPr lang="en-US" altLang="ko-KR" dirty="0" smtClean="0"/>
              <a:t>mask</a:t>
            </a:r>
            <a:r>
              <a:rPr lang="ko-KR" altLang="en-US" dirty="0"/>
              <a:t> </a:t>
            </a:r>
            <a:r>
              <a:rPr lang="ko-KR" altLang="en-US" dirty="0" smtClean="0"/>
              <a:t>생성을 위한 </a:t>
            </a:r>
            <a:r>
              <a:rPr lang="en-US" altLang="ko-KR" dirty="0" smtClean="0"/>
              <a:t>HSV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2" y="171568"/>
            <a:ext cx="430590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1099" y="171568"/>
            <a:ext cx="5326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HSV </a:t>
            </a:r>
            <a:r>
              <a:rPr lang="ko-KR" altLang="en-US" dirty="0" smtClean="0"/>
              <a:t>모델에서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inRange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통해 </a:t>
            </a:r>
            <a:r>
              <a:rPr lang="en-US" altLang="ko-KR" dirty="0" smtClean="0"/>
              <a:t>mask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원본 이미지와 </a:t>
            </a:r>
            <a:r>
              <a:rPr lang="en-US" altLang="ko-KR" dirty="0" smtClean="0"/>
              <a:t>mask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연산 진행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각 색상의 결과 이미지 합성 진행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57" y="171568"/>
            <a:ext cx="6155447" cy="55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0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8375" y="171568"/>
            <a:ext cx="6076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HSV -&gt; BGR -&gt; GRAY</a:t>
            </a:r>
            <a:r>
              <a:rPr lang="ko-KR" altLang="en-US" dirty="0" smtClean="0"/>
              <a:t>로 변환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LowThreshold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0, </a:t>
            </a:r>
            <a:r>
              <a:rPr lang="en-US" altLang="ko-KR" dirty="0" err="1" smtClean="0"/>
              <a:t>HighThreshold</a:t>
            </a:r>
            <a:r>
              <a:rPr lang="ko-KR" altLang="en-US" dirty="0" smtClean="0"/>
              <a:t> </a:t>
            </a:r>
            <a:r>
              <a:rPr lang="en-US" altLang="ko-KR" dirty="0" smtClean="0"/>
              <a:t>: 8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잡음제거를</a:t>
            </a:r>
            <a:r>
              <a:rPr lang="ko-KR" altLang="en-US" dirty="0" smtClean="0"/>
              <a:t> 위해 </a:t>
            </a:r>
            <a:r>
              <a:rPr lang="en-US" altLang="ko-KR" dirty="0" err="1" smtClean="0"/>
              <a:t>medianBlur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수행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배경 부분 잡음 제거를 위해 </a:t>
            </a:r>
            <a:r>
              <a:rPr lang="ko-KR" altLang="en-US" dirty="0" err="1" smtClean="0"/>
              <a:t>모폴로지</a:t>
            </a:r>
            <a:r>
              <a:rPr lang="ko-KR" altLang="en-US" dirty="0" smtClean="0"/>
              <a:t> 닫힘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팽창 연산 </a:t>
            </a:r>
            <a:r>
              <a:rPr lang="en-US" altLang="ko-KR" dirty="0" smtClean="0"/>
              <a:t>2</a:t>
            </a:r>
            <a:r>
              <a:rPr lang="ko-KR" altLang="en-US" dirty="0" smtClean="0"/>
              <a:t>회 진행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bitwise_not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반전 수행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Labeling </a:t>
            </a:r>
            <a:r>
              <a:rPr lang="ko-KR" altLang="en-US" dirty="0" smtClean="0"/>
              <a:t>후 </a:t>
            </a:r>
            <a:r>
              <a:rPr lang="en-US" altLang="ko-KR" dirty="0" err="1" smtClean="0"/>
              <a:t>findContour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검출된 </a:t>
            </a:r>
            <a:r>
              <a:rPr lang="en-US" altLang="ko-KR" dirty="0" err="1" smtClean="0"/>
              <a:t>contou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BoundingRect</a:t>
            </a:r>
            <a:r>
              <a:rPr lang="en-US" altLang="ko-KR" dirty="0" smtClean="0"/>
              <a:t> vector</a:t>
            </a:r>
            <a:r>
              <a:rPr lang="ko-KR" altLang="en-US" dirty="0" smtClean="0"/>
              <a:t>에 저장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8" y="264140"/>
            <a:ext cx="582058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77199" y="171568"/>
            <a:ext cx="4048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BoundingRect</a:t>
            </a:r>
            <a:r>
              <a:rPr lang="ko-KR" altLang="en-US" dirty="0" smtClean="0"/>
              <a:t>에 저장된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compare </a:t>
            </a:r>
            <a:r>
              <a:rPr lang="ko-KR" altLang="en-US" dirty="0" smtClean="0"/>
              <a:t>함수를 이용하여 오름차순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검출결과를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파일에 저장하기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file open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width / height 500</a:t>
            </a:r>
            <a:r>
              <a:rPr lang="ko-KR" altLang="en-US" dirty="0" smtClean="0"/>
              <a:t>미만인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</a:t>
            </a:r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height / width </a:t>
            </a:r>
            <a:r>
              <a:rPr lang="ko-KR" altLang="en-US" dirty="0" smtClean="0"/>
              <a:t>비율이 </a:t>
            </a:r>
            <a:r>
              <a:rPr lang="en-US" altLang="ko-KR" dirty="0" smtClean="0"/>
              <a:t>0.7</a:t>
            </a:r>
            <a:r>
              <a:rPr lang="ko-KR" altLang="en-US" dirty="0" smtClean="0"/>
              <a:t>미만인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선별하기 위해 </a:t>
            </a:r>
            <a:r>
              <a:rPr lang="en-US" altLang="ko-KR" dirty="0" smtClean="0"/>
              <a:t>height / width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비율 계산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조건에 부합하는 </a:t>
            </a:r>
            <a:r>
              <a:rPr lang="en-US" altLang="ko-KR" dirty="0" err="1" smtClean="0"/>
              <a:t>Rect</a:t>
            </a:r>
            <a:r>
              <a:rPr lang="en-US" altLang="ko-KR" dirty="0" smtClean="0"/>
              <a:t> Draw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그려진 </a:t>
            </a:r>
            <a:r>
              <a:rPr lang="en-US" altLang="ko-KR" dirty="0" err="1" smtClean="0"/>
              <a:t>Rect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x, y, width, height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text</a:t>
            </a:r>
            <a:r>
              <a:rPr lang="ko-KR" altLang="en-US" dirty="0" smtClean="0"/>
              <a:t>파일에 저장</a:t>
            </a:r>
            <a:r>
              <a:rPr lang="en-US" altLang="ko-KR" dirty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file close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까지만 </a:t>
            </a:r>
            <a:r>
              <a:rPr lang="en-US" altLang="ko-KR" dirty="0" smtClean="0"/>
              <a:t>Draw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file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8" y="244140"/>
            <a:ext cx="7935602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7999" y="302580"/>
            <a:ext cx="5267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검출할 </a:t>
            </a:r>
            <a:r>
              <a:rPr lang="en-US" altLang="ko-KR" dirty="0" smtClean="0"/>
              <a:t>Image Load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Image File </a:t>
            </a:r>
            <a:r>
              <a:rPr lang="ko-KR" altLang="en-US" dirty="0" smtClean="0"/>
              <a:t>이름과 동일한 </a:t>
            </a:r>
            <a:r>
              <a:rPr lang="en-US" altLang="ko-KR" dirty="0" smtClean="0"/>
              <a:t>txt </a:t>
            </a:r>
            <a:r>
              <a:rPr lang="ko-KR" altLang="en-US" dirty="0" smtClean="0"/>
              <a:t>파일 생성을 위해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file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Parsing 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txt file path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BGR Image -&gt; HSV Image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en-US" altLang="ko-KR" dirty="0" err="1" smtClean="0"/>
              <a:t>getResult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: </a:t>
            </a:r>
            <a:r>
              <a:rPr lang="ko-KR" altLang="en-US" dirty="0" err="1" smtClean="0"/>
              <a:t>차량검출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5" y="207826"/>
            <a:ext cx="639216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117" y="189571"/>
            <a:ext cx="499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Result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699" y="3249432"/>
            <a:ext cx="16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test1.png 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3080" y="3214263"/>
            <a:ext cx="163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test2.png 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90311" y="3249432"/>
            <a:ext cx="16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test3.png 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28699" y="6268916"/>
            <a:ext cx="16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test4.png 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080" y="6268916"/>
            <a:ext cx="16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test5.png 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7794" y="6280548"/>
            <a:ext cx="16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test6.png &gt;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5" y="558903"/>
            <a:ext cx="3807330" cy="26501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74" y="576487"/>
            <a:ext cx="3807330" cy="26501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62" y="576487"/>
            <a:ext cx="3807330" cy="26501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55" y="3626337"/>
            <a:ext cx="3824868" cy="26501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436" y="3626337"/>
            <a:ext cx="3824868" cy="26501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01" y="3618764"/>
            <a:ext cx="3806291" cy="26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74</Words>
  <Application>Microsoft Office PowerPoint</Application>
  <PresentationFormat>와이드스크린</PresentationFormat>
  <Paragraphs>22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최현동</dc:creator>
  <cp:lastModifiedBy>최현동</cp:lastModifiedBy>
  <cp:revision>37</cp:revision>
  <dcterms:created xsi:type="dcterms:W3CDTF">2023-11-20T01:51:01Z</dcterms:created>
  <dcterms:modified xsi:type="dcterms:W3CDTF">2023-11-21T05:29:17Z</dcterms:modified>
</cp:coreProperties>
</file>